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8" r:id="rId5"/>
    <p:sldId id="270" r:id="rId6"/>
    <p:sldId id="269" r:id="rId7"/>
    <p:sldId id="273" r:id="rId8"/>
    <p:sldId id="267" r:id="rId9"/>
    <p:sldId id="274" r:id="rId10"/>
    <p:sldId id="282" r:id="rId11"/>
    <p:sldId id="271" r:id="rId12"/>
    <p:sldId id="265" r:id="rId13"/>
    <p:sldId id="275" r:id="rId14"/>
    <p:sldId id="277" r:id="rId15"/>
    <p:sldId id="266" r:id="rId16"/>
    <p:sldId id="280" r:id="rId17"/>
    <p:sldId id="276" r:id="rId18"/>
    <p:sldId id="278" r:id="rId19"/>
    <p:sldId id="279" r:id="rId20"/>
    <p:sldId id="283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F2F8-AB8C-48D2-809F-83411ACFEE3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7041-1219-496F-9153-6F6EC7FEA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Stink, Stank, Stunk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Hover r:id="" action="ppaction://noaction">
              <a:snd r:embed="rId4" name="Grinch cut for Lisa .m4a"/>
            </a:hlinkHover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0"/>
            <a:ext cx="1790700" cy="1790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010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You're a foul one, Mr. Grinch,</a:t>
            </a:r>
            <a:br>
              <a:rPr lang="en-US" dirty="0" smtClean="0"/>
            </a:br>
            <a:r>
              <a:rPr lang="en-US" dirty="0" smtClean="0"/>
              <a:t>You're a nasty </a:t>
            </a:r>
            <a:r>
              <a:rPr lang="en-US" dirty="0" err="1" smtClean="0"/>
              <a:t>wasty</a:t>
            </a:r>
            <a:r>
              <a:rPr lang="en-US" dirty="0" smtClean="0"/>
              <a:t> skunk,</a:t>
            </a:r>
            <a:br>
              <a:rPr lang="en-US" dirty="0" smtClean="0"/>
            </a:br>
            <a:r>
              <a:rPr lang="en-US" dirty="0" smtClean="0"/>
              <a:t>Your heart is full of unwashed socks, your soul is full of gunk, Mr. Grinch,</a:t>
            </a:r>
            <a:br>
              <a:rPr lang="en-US" dirty="0" smtClean="0"/>
            </a:br>
            <a:r>
              <a:rPr lang="en-US" dirty="0" smtClean="0"/>
              <a:t>The three words that best describe you are as follows, and I quote,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"STINK, STANK, STUNK"! </a:t>
            </a:r>
          </a:p>
          <a:p>
            <a:endParaRPr lang="en-US" dirty="0" smtClean="0"/>
          </a:p>
        </p:txBody>
      </p:sp>
      <p:pic>
        <p:nvPicPr>
          <p:cNvPr id="5" name="Grinch cut for Lisa 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1.5632"/>
                  <p14:fade in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0080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lothes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clean clothes every day.</a:t>
            </a:r>
          </a:p>
          <a:p>
            <a:r>
              <a:rPr lang="en-US" dirty="0" smtClean="0"/>
              <a:t>No excuses!</a:t>
            </a:r>
          </a:p>
          <a:p>
            <a:r>
              <a:rPr lang="en-US" dirty="0" smtClean="0"/>
              <a:t>Jackets and hats need to be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ashed too.</a:t>
            </a:r>
          </a:p>
          <a:p>
            <a:r>
              <a:rPr lang="en-US" dirty="0" smtClean="0"/>
              <a:t>If someone in your home</a:t>
            </a:r>
          </a:p>
          <a:p>
            <a:pPr marL="0" indent="0">
              <a:buNone/>
            </a:pPr>
            <a:r>
              <a:rPr lang="en-US" dirty="0" smtClean="0"/>
              <a:t>smokes, you smell like smoke</a:t>
            </a:r>
          </a:p>
          <a:p>
            <a:pPr marL="0" indent="0">
              <a:buNone/>
            </a:pPr>
            <a:r>
              <a:rPr lang="en-US" dirty="0" smtClean="0"/>
              <a:t> too.</a:t>
            </a:r>
            <a:endParaRPr lang="en-US" dirty="0"/>
          </a:p>
        </p:txBody>
      </p:sp>
      <p:pic>
        <p:nvPicPr>
          <p:cNvPr id="1027" name="Picture 3" descr="C:\Users\Lisa Stern\AppData\Local\Microsoft\Windows\Temporary Internet Files\Content.IE5\8AUYC3VI\MP9004244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6428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Appearance - </a:t>
            </a:r>
            <a:r>
              <a:rPr lang="en-US" sz="2000" dirty="0" smtClean="0"/>
              <a:t>what does your appearance say about you?</a:t>
            </a:r>
            <a:br>
              <a:rPr lang="en-US" sz="2000" dirty="0" smtClean="0"/>
            </a:br>
            <a:r>
              <a:rPr lang="en-US" sz="2000" dirty="0" smtClean="0"/>
              <a:t>Right or wrong, people DO judge a book by it’s cover.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88489"/>
            <a:ext cx="1447800" cy="226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26" y="1523076"/>
            <a:ext cx="1937942" cy="2911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4" y="1600200"/>
            <a:ext cx="2653352" cy="410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8469"/>
            <a:ext cx="2857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30" y="4648200"/>
            <a:ext cx="32368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Hand Washing is the single most important means of preventing the spread of </a:t>
            </a:r>
            <a:r>
              <a:rPr lang="en-US" dirty="0" smtClean="0">
                <a:solidFill>
                  <a:srgbClr val="FF0000"/>
                </a:solidFill>
              </a:rPr>
              <a:t>infection.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Unwashed </a:t>
            </a:r>
            <a:r>
              <a:rPr lang="en-US" b="1" u="sng" dirty="0"/>
              <a:t>Hands</a:t>
            </a:r>
            <a:r>
              <a:rPr lang="en-US" dirty="0"/>
              <a:t> </a:t>
            </a:r>
            <a:r>
              <a:rPr lang="en-US" dirty="0" smtClean="0"/>
              <a:t>host </a:t>
            </a:r>
            <a:r>
              <a:rPr lang="en-US" dirty="0" smtClean="0">
                <a:solidFill>
                  <a:srgbClr val="FF0000"/>
                </a:solidFill>
              </a:rPr>
              <a:t>millions </a:t>
            </a:r>
            <a:r>
              <a:rPr lang="en-US" dirty="0">
                <a:solidFill>
                  <a:srgbClr val="FF0000"/>
                </a:solidFill>
              </a:rPr>
              <a:t>and millions </a:t>
            </a:r>
            <a:r>
              <a:rPr lang="en-US" dirty="0"/>
              <a:t>of </a:t>
            </a:r>
            <a:r>
              <a:rPr lang="en-US" dirty="0" smtClean="0"/>
              <a:t>bacteria.  </a:t>
            </a:r>
            <a:r>
              <a:rPr lang="en-US" dirty="0"/>
              <a:t>Some that are always there, and some that we pick up when we touch objects or people.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Germs hide under Fingernails.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Hands/</a:t>
            </a:r>
            <a:r>
              <a:rPr lang="en-US" dirty="0"/>
              <a:t>F</a:t>
            </a:r>
            <a:r>
              <a:rPr lang="en-US" dirty="0" smtClean="0"/>
              <a:t>ingernails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soap and water </a:t>
            </a:r>
            <a:r>
              <a:rPr lang="en-US" dirty="0" smtClean="0"/>
              <a:t>to clean hands.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FF0000"/>
                </a:solidFill>
              </a:rPr>
              <a:t>surfactants</a:t>
            </a:r>
            <a:r>
              <a:rPr lang="en-US" dirty="0"/>
              <a:t> in soap lift soil and microbes from </a:t>
            </a:r>
            <a:r>
              <a:rPr lang="en-US" dirty="0" smtClean="0"/>
              <a:t>skin. </a:t>
            </a:r>
          </a:p>
          <a:p>
            <a:r>
              <a:rPr lang="en-US" dirty="0" smtClean="0"/>
              <a:t>Antibacterial </a:t>
            </a:r>
            <a:r>
              <a:rPr lang="en-US" dirty="0"/>
              <a:t>soaps are no more effective than plain soap and water for killing disease-causing germs outside of healthcare settings.</a:t>
            </a:r>
          </a:p>
          <a:p>
            <a:r>
              <a:rPr lang="en-US" dirty="0"/>
              <a:t>Liquid soap is generally recommended over bar soap for cleaning your hands.</a:t>
            </a:r>
          </a:p>
          <a:p>
            <a:r>
              <a:rPr lang="en-US" dirty="0"/>
              <a:t>Use hand sanitizer only when soap/water is not available.  </a:t>
            </a:r>
          </a:p>
          <a:p>
            <a:r>
              <a:rPr lang="en-US" dirty="0" smtClean="0"/>
              <a:t> Actually USE the soap, make bubbles, THEN rinse!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7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“bad” Bacteria, Viruses, Fungus </a:t>
            </a:r>
            <a:r>
              <a:rPr lang="en-US" sz="3500" dirty="0" smtClean="0">
                <a:solidFill>
                  <a:srgbClr val="FF0000"/>
                </a:solidFill>
              </a:rPr>
              <a:t>moves from</a:t>
            </a:r>
            <a:r>
              <a:rPr lang="en-US" sz="3500" dirty="0" smtClean="0"/>
              <a:t> object to hand, or from a hand to a hand.  Then, if the contaminated hand touches a cut on your skin, or a mucous membrane … you may get ill! </a:t>
            </a:r>
          </a:p>
          <a:p>
            <a:r>
              <a:rPr lang="en-US" sz="3500" dirty="0" smtClean="0"/>
              <a:t>Common diseases around us all the time:</a:t>
            </a:r>
          </a:p>
          <a:p>
            <a:r>
              <a:rPr lang="en-US" sz="2000" dirty="0" smtClean="0"/>
              <a:t>Chicken pox</a:t>
            </a:r>
          </a:p>
          <a:p>
            <a:r>
              <a:rPr lang="en-US" sz="2000" dirty="0" smtClean="0"/>
              <a:t>Common cold</a:t>
            </a:r>
          </a:p>
          <a:p>
            <a:r>
              <a:rPr lang="en-US" sz="2000" dirty="0" smtClean="0"/>
              <a:t>Conjunctivitis (pink eye)</a:t>
            </a:r>
          </a:p>
          <a:p>
            <a:r>
              <a:rPr lang="en-US" sz="2000" dirty="0" smtClean="0"/>
              <a:t>Croup</a:t>
            </a:r>
          </a:p>
          <a:p>
            <a:r>
              <a:rPr lang="en-US" sz="2000" dirty="0" err="1" smtClean="0"/>
              <a:t>Enterovirus</a:t>
            </a:r>
            <a:r>
              <a:rPr lang="en-US" sz="2000" dirty="0" smtClean="0"/>
              <a:t> (stomach bug)</a:t>
            </a:r>
          </a:p>
          <a:p>
            <a:r>
              <a:rPr lang="en-US" sz="2000" dirty="0" smtClean="0"/>
              <a:t>Fifth Disease</a:t>
            </a:r>
          </a:p>
          <a:p>
            <a:r>
              <a:rPr lang="en-US" sz="2000" dirty="0" smtClean="0"/>
              <a:t>Flu</a:t>
            </a:r>
          </a:p>
          <a:p>
            <a:r>
              <a:rPr lang="en-US" sz="2000" dirty="0" smtClean="0"/>
              <a:t>Hand Food and Mouth Disease</a:t>
            </a:r>
          </a:p>
          <a:p>
            <a:r>
              <a:rPr lang="en-US" sz="2000" dirty="0" smtClean="0"/>
              <a:t>Herpes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2971800"/>
            <a:ext cx="3505200" cy="3154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Impetigo</a:t>
            </a:r>
          </a:p>
          <a:p>
            <a:r>
              <a:rPr lang="en-US" sz="1800" dirty="0"/>
              <a:t>Measles</a:t>
            </a:r>
          </a:p>
          <a:p>
            <a:r>
              <a:rPr lang="en-US" sz="1800" dirty="0"/>
              <a:t>Meningitis</a:t>
            </a:r>
          </a:p>
          <a:p>
            <a:r>
              <a:rPr lang="en-US" sz="1800" dirty="0" smtClean="0"/>
              <a:t>MRSA</a:t>
            </a:r>
          </a:p>
          <a:p>
            <a:r>
              <a:rPr lang="en-US" sz="1800" dirty="0" smtClean="0"/>
              <a:t>Mumps</a:t>
            </a:r>
          </a:p>
          <a:p>
            <a:r>
              <a:rPr lang="en-US" sz="1800" dirty="0" smtClean="0"/>
              <a:t>Ringworm</a:t>
            </a:r>
          </a:p>
          <a:p>
            <a:r>
              <a:rPr lang="en-US" sz="1800" dirty="0" smtClean="0"/>
              <a:t>Scabies</a:t>
            </a:r>
          </a:p>
          <a:p>
            <a:r>
              <a:rPr lang="en-US" sz="1800" dirty="0" smtClean="0"/>
              <a:t>Scarlet Fever</a:t>
            </a:r>
          </a:p>
          <a:p>
            <a:r>
              <a:rPr lang="en-US" sz="1800" dirty="0" smtClean="0"/>
              <a:t>Thrush</a:t>
            </a:r>
          </a:p>
          <a:p>
            <a:r>
              <a:rPr lang="en-US" sz="1800" dirty="0" smtClean="0"/>
              <a:t>Whooping cough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40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Hands off the                        T 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Germs can’t hurt you unless they get inside of you! </a:t>
            </a:r>
          </a:p>
          <a:p>
            <a:r>
              <a:rPr lang="en-US" dirty="0" smtClean="0"/>
              <a:t>How do they get inside of you?  </a:t>
            </a:r>
          </a:p>
          <a:p>
            <a:r>
              <a:rPr lang="en-US" dirty="0" smtClean="0"/>
              <a:t>Through mucous membranes, or cuts on skin.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PUT YOUR HANDS IN YOUR EYES, NOSE, OR MOUTH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3236"/>
            <a:ext cx="2743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transmission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28575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05012"/>
            <a:ext cx="2857500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62211"/>
            <a:ext cx="2857500" cy="25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Bite your fingernails?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799715" cy="3124994"/>
          </a:xfrm>
        </p:spPr>
      </p:pic>
    </p:spTree>
    <p:extLst>
      <p:ext uri="{BB962C8B-B14F-4D97-AF65-F5344CB8AC3E}">
        <p14:creationId xmlns:p14="http://schemas.microsoft.com/office/powerpoint/2010/main" val="11530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</a:t>
            </a:r>
            <a:r>
              <a:rPr lang="en-US" dirty="0" err="1" smtClean="0"/>
              <a:t>Chapstick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18" y="1752600"/>
            <a:ext cx="6384982" cy="4231645"/>
          </a:xfrm>
        </p:spPr>
      </p:pic>
    </p:spTree>
    <p:extLst>
      <p:ext uri="{BB962C8B-B14F-4D97-AF65-F5344CB8AC3E}">
        <p14:creationId xmlns:p14="http://schemas.microsoft.com/office/powerpoint/2010/main" val="40551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Share brush, comb, hats?</a:t>
            </a:r>
            <a:br>
              <a:rPr lang="en-US" dirty="0" smtClean="0"/>
            </a:br>
            <a:r>
              <a:rPr lang="en-US" sz="2800" dirty="0" smtClean="0"/>
              <a:t>Ringworm</a:t>
            </a:r>
            <a:r>
              <a:rPr lang="en-US" dirty="0" smtClean="0"/>
              <a:t>                      </a:t>
            </a:r>
            <a:r>
              <a:rPr lang="en-US" sz="2800" dirty="0" smtClean="0"/>
              <a:t>Lice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901017" cy="2925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Behaviors/Actions needed to keep a body clean, socially acceptable and healthy.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199072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605087"/>
            <a:ext cx="16002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09" y="2600324"/>
            <a:ext cx="1993323" cy="199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7" y="2819400"/>
            <a:ext cx="1672936" cy="1672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232438"/>
            <a:ext cx="1318209" cy="123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7" y="46101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9" y="4839288"/>
            <a:ext cx="2137930" cy="1603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99" y="4484653"/>
            <a:ext cx="2033588" cy="203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59" y="4806986"/>
            <a:ext cx="24003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illness- </a:t>
            </a:r>
            <a:r>
              <a:rPr lang="en-US" sz="1600" dirty="0" smtClean="0"/>
              <a:t>walk around like this everywhere, every day, OR wash your hands.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447800"/>
            <a:ext cx="5133603" cy="395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981200"/>
            <a:ext cx="4350327" cy="32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world a better place!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stink, stank, stunk!</a:t>
            </a:r>
            <a:endParaRPr lang="en-US" dirty="0"/>
          </a:p>
          <a:p>
            <a:r>
              <a:rPr lang="en-US" dirty="0" smtClean="0"/>
              <a:t>Some kids have parents, grandparents or other adult who makes sure that you have good hygiene,</a:t>
            </a:r>
          </a:p>
          <a:p>
            <a:r>
              <a:rPr lang="en-US" dirty="0" smtClean="0"/>
              <a:t>Some of you might not. </a:t>
            </a:r>
          </a:p>
          <a:p>
            <a:r>
              <a:rPr lang="en-US" u="sng" dirty="0" smtClean="0"/>
              <a:t>You</a:t>
            </a:r>
            <a:r>
              <a:rPr lang="en-US" dirty="0" smtClean="0"/>
              <a:t> are responsible for your hygiene.</a:t>
            </a:r>
          </a:p>
          <a:p>
            <a:r>
              <a:rPr lang="en-US" dirty="0" smtClean="0"/>
              <a:t>If you have any reasons why you can’t be clean- let your teacher, nurse, or principal know.  </a:t>
            </a:r>
          </a:p>
          <a:p>
            <a:r>
              <a:rPr lang="en-US" dirty="0" smtClean="0"/>
              <a:t>We care about you. </a:t>
            </a:r>
            <a:endParaRPr lang="en-US" dirty="0"/>
          </a:p>
        </p:txBody>
      </p:sp>
      <p:pic>
        <p:nvPicPr>
          <p:cNvPr id="2050" name="Picture 2" descr="C:\Users\Lisa Stern\AppData\Local\Microsoft\Windows\Temporary Internet Files\Content.IE5\1RYFEJ5E\MC9004490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0"/>
            <a:ext cx="189271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NOT Stink, Stank, Stunk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Skin: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Hair: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Teeth: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Clothes: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Hands</a:t>
            </a:r>
          </a:p>
          <a:p>
            <a:r>
              <a:rPr lang="en-US" dirty="0" smtClean="0"/>
              <a:t>Disease transmission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41300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Stinky Skin: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76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Sweat </a:t>
            </a:r>
            <a:r>
              <a:rPr lang="en-US" b="1" dirty="0"/>
              <a:t>and Body Odor</a:t>
            </a:r>
          </a:p>
          <a:p>
            <a:pPr marL="0" indent="0">
              <a:buNone/>
            </a:pPr>
            <a:r>
              <a:rPr lang="en-US" sz="3500" dirty="0"/>
              <a:t>Perspiration, or sweat</a:t>
            </a:r>
            <a:r>
              <a:rPr lang="en-US" sz="3500" dirty="0" smtClean="0"/>
              <a:t>,</a:t>
            </a:r>
          </a:p>
          <a:p>
            <a:pPr marL="0" indent="0">
              <a:buNone/>
            </a:pPr>
            <a:r>
              <a:rPr lang="en-US" sz="3500" dirty="0" smtClean="0"/>
              <a:t>comes </a:t>
            </a:r>
            <a:r>
              <a:rPr lang="en-US" sz="3500" dirty="0"/>
              <a:t>from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sweat glands </a:t>
            </a:r>
            <a:r>
              <a:rPr lang="en-US" sz="3500" dirty="0"/>
              <a:t>that you've always had in your body. But </a:t>
            </a:r>
            <a:r>
              <a:rPr lang="en-US" sz="3500" dirty="0" smtClean="0"/>
              <a:t>as you age, these glands </a:t>
            </a:r>
            <a:r>
              <a:rPr lang="en-US" sz="3500" dirty="0"/>
              <a:t>become more </a:t>
            </a:r>
            <a:r>
              <a:rPr lang="en-US" sz="3500" dirty="0" smtClean="0"/>
              <a:t>active. You </a:t>
            </a:r>
            <a:r>
              <a:rPr lang="en-US" sz="3500" dirty="0"/>
              <a:t>might notice this odor </a:t>
            </a:r>
            <a:r>
              <a:rPr lang="en-US" sz="3500" dirty="0" smtClean="0"/>
              <a:t>anywhere on your body, but mostly under </a:t>
            </a:r>
            <a:r>
              <a:rPr lang="en-US" sz="3500" dirty="0"/>
              <a:t>your arms in your </a:t>
            </a:r>
            <a:r>
              <a:rPr lang="en-US" sz="3500" dirty="0" smtClean="0"/>
              <a:t>armpits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294517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sweat smell?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have bacteria that live on our skin.</a:t>
            </a:r>
          </a:p>
          <a:p>
            <a:r>
              <a:rPr lang="en-US" dirty="0" smtClean="0"/>
              <a:t>These bacteria love to eat sweat.</a:t>
            </a:r>
          </a:p>
          <a:p>
            <a:r>
              <a:rPr lang="en-US" dirty="0" smtClean="0"/>
              <a:t>It is the </a:t>
            </a:r>
            <a:r>
              <a:rPr lang="en-US" dirty="0" smtClean="0">
                <a:solidFill>
                  <a:schemeClr val="tx2"/>
                </a:solidFill>
              </a:rPr>
              <a:t>BY PRODUCT </a:t>
            </a:r>
            <a:r>
              <a:rPr lang="en-US" dirty="0" smtClean="0"/>
              <a:t>of these bacteria after they eat the sweat that smells.  This can actually be thought of as…</a:t>
            </a:r>
          </a:p>
          <a:p>
            <a:pPr marL="0" indent="0">
              <a:buNone/>
            </a:pPr>
            <a:r>
              <a:rPr lang="en-US" sz="6000" dirty="0" smtClean="0"/>
              <a:t>Bacteria Poop!</a:t>
            </a:r>
            <a:endParaRPr lang="en-US" sz="6000" dirty="0"/>
          </a:p>
        </p:txBody>
      </p:sp>
      <p:pic>
        <p:nvPicPr>
          <p:cNvPr id="1026" name="Picture 2" descr="C:\Users\Lisa Stern\AppData\Local\Microsoft\Windows\Temporary Internet Files\Content.IE5\7JQO0W3H\MC900139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1984236" cy="19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Don’t Stink!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best way to keep clean is 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BATHE OR SHOWER EVERY DAY</a:t>
            </a:r>
            <a:r>
              <a:rPr lang="en-US" sz="3600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a mild soap and warm water. This will help wash away any bacteria that contribute to the smells.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tx2"/>
                </a:solidFill>
              </a:rPr>
              <a:t>DEODERANT OR ANTI PERSPIRANT </a:t>
            </a:r>
            <a:r>
              <a:rPr lang="en-US" dirty="0" smtClean="0"/>
              <a:t>(or combo product).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4191000" cy="27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Ears are considered “self-cleaning” but…</a:t>
            </a:r>
          </a:p>
          <a:p>
            <a:pPr marL="0" indent="0">
              <a:buNone/>
            </a:pPr>
            <a:r>
              <a:rPr lang="en-US" sz="2400" dirty="0" smtClean="0"/>
              <a:t>Remember to clean them in the shower with SOAP, WATER, WASH CLOTH (or your hand).</a:t>
            </a:r>
          </a:p>
          <a:p>
            <a:pPr marL="0" indent="0">
              <a:buNone/>
            </a:pPr>
            <a:r>
              <a:rPr lang="en-US" sz="2400" dirty="0" smtClean="0"/>
              <a:t>OK to get ears wet.  Tympanic membrane (TM) (ear drum) prevents water from entering your brain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Q tips can damage the TM.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1164"/>
            <a:ext cx="238125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84674"/>
            <a:ext cx="2132759" cy="148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26873"/>
            <a:ext cx="33147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Oily </a:t>
            </a:r>
            <a:r>
              <a:rPr lang="en-US" b="1" dirty="0"/>
              <a:t>Hair</a:t>
            </a:r>
          </a:p>
          <a:p>
            <a:r>
              <a:rPr lang="en-US" dirty="0"/>
              <a:t>The </a:t>
            </a:r>
            <a:r>
              <a:rPr lang="en-US" dirty="0" smtClean="0"/>
              <a:t>same hormones </a:t>
            </a:r>
            <a:r>
              <a:rPr lang="en-US" dirty="0"/>
              <a:t>that create acne </a:t>
            </a:r>
            <a:r>
              <a:rPr lang="en-US" dirty="0" smtClean="0"/>
              <a:t>may create an over-abundance of oil on the hair. </a:t>
            </a:r>
          </a:p>
          <a:p>
            <a:r>
              <a:rPr lang="en-US" dirty="0" smtClean="0"/>
              <a:t> Each </a:t>
            </a:r>
            <a:r>
              <a:rPr lang="en-US" dirty="0"/>
              <a:t>strand of hair has its own sebaceous (oil) </a:t>
            </a:r>
            <a:r>
              <a:rPr lang="en-US" dirty="0" smtClean="0"/>
              <a:t>gland.</a:t>
            </a:r>
          </a:p>
          <a:p>
            <a:r>
              <a:rPr lang="en-US" dirty="0" smtClean="0"/>
              <a:t>As you approach/enter your teens, </a:t>
            </a:r>
            <a:r>
              <a:rPr lang="en-US" dirty="0"/>
              <a:t>the sebaceous glands produce extra </a:t>
            </a:r>
            <a:r>
              <a:rPr lang="en-US" dirty="0" smtClean="0"/>
              <a:t>oil.   It </a:t>
            </a:r>
            <a:r>
              <a:rPr lang="en-US" dirty="0"/>
              <a:t>can make your hair look too shiny, oily, and greasy.</a:t>
            </a:r>
          </a:p>
          <a:p>
            <a:r>
              <a:rPr lang="en-US" sz="4300" dirty="0">
                <a:solidFill>
                  <a:schemeClr val="accent1">
                    <a:lumMod val="75000"/>
                  </a:schemeClr>
                </a:solidFill>
              </a:rPr>
              <a:t>Washing your hair every day or every other day can help control oily hair.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9812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Teeth 						  </a:t>
            </a:r>
            <a:r>
              <a:rPr lang="en-US" sz="3200" dirty="0" smtClean="0"/>
              <a:t>? Kiss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786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Two minutes</a:t>
            </a:r>
          </a:p>
          <a:p>
            <a:r>
              <a:rPr lang="en-US" sz="3500" dirty="0" smtClean="0"/>
              <a:t>Twice/day</a:t>
            </a:r>
          </a:p>
          <a:p>
            <a:r>
              <a:rPr lang="en-US" sz="3500" dirty="0" smtClean="0"/>
              <a:t>Aim toothbrush at an angle along gum line</a:t>
            </a:r>
          </a:p>
          <a:p>
            <a:r>
              <a:rPr lang="en-US" sz="3500" dirty="0" smtClean="0"/>
              <a:t>Brush your tongue</a:t>
            </a:r>
          </a:p>
          <a:p>
            <a:r>
              <a:rPr lang="en-US" sz="3500" dirty="0" smtClean="0"/>
              <a:t>Use floss for between the teeth</a:t>
            </a:r>
          </a:p>
          <a:p>
            <a:r>
              <a:rPr lang="en-US" sz="3500" dirty="0" smtClean="0"/>
              <a:t>Mouth wash helps too. </a:t>
            </a:r>
            <a:endParaRPr lang="en-US" sz="3500" dirty="0"/>
          </a:p>
          <a:p>
            <a:r>
              <a:rPr lang="en-US" sz="3500" dirty="0" smtClean="0"/>
              <a:t>New toothbrush every 3 months, or anytime after being sick.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470564" cy="24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777</Words>
  <Application>Microsoft Office PowerPoint</Application>
  <PresentationFormat>On-screen Show (4:3)</PresentationFormat>
  <Paragraphs>119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Stink, Stank, Stunk </vt:lpstr>
      <vt:lpstr>Hygiene</vt:lpstr>
      <vt:lpstr>How to NOT Stink, Stank, Stunk</vt:lpstr>
      <vt:lpstr>   Stinky Skin:   </vt:lpstr>
      <vt:lpstr>Why does sweat smell?</vt:lpstr>
      <vt:lpstr>Don’t Stink!</vt:lpstr>
      <vt:lpstr>Ears</vt:lpstr>
      <vt:lpstr>Hair</vt:lpstr>
      <vt:lpstr>Teeth         ? Kiss me</vt:lpstr>
      <vt:lpstr>Clothes</vt:lpstr>
      <vt:lpstr>Appearance - what does your appearance say about you? Right or wrong, people DO judge a book by it’s cover. </vt:lpstr>
      <vt:lpstr>Hands </vt:lpstr>
      <vt:lpstr>Hands/Fingernails</vt:lpstr>
      <vt:lpstr>Why Wash?</vt:lpstr>
      <vt:lpstr>Hands off the                        T  Zone</vt:lpstr>
      <vt:lpstr>Disease transmission</vt:lpstr>
      <vt:lpstr>Bite your fingernails?</vt:lpstr>
      <vt:lpstr>Share Chapstick?</vt:lpstr>
      <vt:lpstr>Share brush, comb, hats? Ringworm                      Lice</vt:lpstr>
      <vt:lpstr>Prevent illness- walk around like this everywhere, every day, OR wash your hands. </vt:lpstr>
      <vt:lpstr>Make the world a better place!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Stink, Stank, Stunk</dc:title>
  <dc:creator>Stern, Lisa</dc:creator>
  <cp:lastModifiedBy>Lenovo</cp:lastModifiedBy>
  <cp:revision>48</cp:revision>
  <dcterms:created xsi:type="dcterms:W3CDTF">2014-11-10T18:52:29Z</dcterms:created>
  <dcterms:modified xsi:type="dcterms:W3CDTF">2016-05-17T11:10:35Z</dcterms:modified>
</cp:coreProperties>
</file>