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3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2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A335-1207-4589-AD8C-9E48661F61E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DF00-D7DC-471B-9AC7-3C9688C1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2533650"/>
          </a:xfrm>
        </p:spPr>
        <p:txBody>
          <a:bodyPr>
            <a:normAutofit/>
          </a:bodyPr>
          <a:lstStyle/>
          <a:p>
            <a:r>
              <a:rPr lang="en-US" b="1" dirty="0"/>
              <a:t>Taking Good Care</a:t>
            </a:r>
            <a:br>
              <a:rPr lang="en-US" b="1" dirty="0"/>
            </a:br>
            <a:r>
              <a:rPr lang="en-US" b="1" dirty="0"/>
              <a:t>of Ourselves:</a:t>
            </a:r>
            <a:br>
              <a:rPr lang="en-US" b="1" dirty="0"/>
            </a:br>
            <a:r>
              <a:rPr lang="en-US" b="1" dirty="0"/>
              <a:t>Personal Hygiene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29" y="2438400"/>
            <a:ext cx="6442671" cy="41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80365"/>
            <a:ext cx="231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Let’s Recap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6292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Shower </a:t>
            </a:r>
            <a:r>
              <a:rPr lang="en-US" i="1" dirty="0"/>
              <a:t>or take a bath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Wash </a:t>
            </a:r>
            <a:r>
              <a:rPr lang="en-US" i="1" dirty="0"/>
              <a:t>your face regularly to help prevent or worsen acne.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Use </a:t>
            </a:r>
            <a:r>
              <a:rPr lang="en-US" i="1" dirty="0"/>
              <a:t>a deodorant (covers smell) or an antiperspirant (decreases sweating),</a:t>
            </a:r>
          </a:p>
          <a:p>
            <a:r>
              <a:rPr lang="en-US" i="1" dirty="0" smtClean="0"/>
              <a:t>     or </a:t>
            </a:r>
            <a:r>
              <a:rPr lang="en-US" i="1" dirty="0"/>
              <a:t>a product that has both.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Brush </a:t>
            </a:r>
            <a:r>
              <a:rPr lang="en-US" i="1" dirty="0"/>
              <a:t>your teeth (and tongue!) for at least 2 minutes twice a </a:t>
            </a:r>
            <a:r>
              <a:rPr lang="en-US" i="1" dirty="0" smtClean="0"/>
              <a:t>day with </a:t>
            </a:r>
            <a:r>
              <a:rPr lang="en-US" i="1" dirty="0"/>
              <a:t>a fluoride toothpaste, especially </a:t>
            </a:r>
            <a:r>
              <a:rPr lang="en-US" i="1" dirty="0" smtClean="0"/>
              <a:t>after meals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Change </a:t>
            </a:r>
            <a:r>
              <a:rPr lang="en-US" i="1" dirty="0"/>
              <a:t>your clothes and undergarments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Wash </a:t>
            </a:r>
            <a:r>
              <a:rPr lang="en-US" i="1" dirty="0"/>
              <a:t>your hands with soap and warm water for 20 seconds (sing </a:t>
            </a:r>
            <a:r>
              <a:rPr lang="en-US" i="1" dirty="0" smtClean="0"/>
              <a:t>happy birthday </a:t>
            </a:r>
            <a:r>
              <a:rPr lang="en-US" i="1" dirty="0"/>
              <a:t>song twice) frequently</a:t>
            </a:r>
            <a:r>
              <a:rPr lang="en-US" i="1" dirty="0" smtClean="0"/>
              <a:t>.</a:t>
            </a:r>
          </a:p>
          <a:p>
            <a:endParaRPr lang="en-US" i="1" dirty="0"/>
          </a:p>
        </p:txBody>
      </p:sp>
      <p:pic>
        <p:nvPicPr>
          <p:cNvPr id="8194" name="Picture 2" descr="Healthy Habit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22" y="4038600"/>
            <a:ext cx="3010081" cy="24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ممكن مساعده لو سمحتو بموضوع عن الصلا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71" y="802136"/>
            <a:ext cx="3073784" cy="30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1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37338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Sweating It Out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103603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Sweating has an important job – it helps</a:t>
            </a:r>
          </a:p>
          <a:p>
            <a:r>
              <a:rPr lang="en-US" dirty="0"/>
              <a:t>to </a:t>
            </a:r>
            <a:r>
              <a:rPr lang="en-US" b="1" dirty="0"/>
              <a:t>cool your body down </a:t>
            </a:r>
            <a:r>
              <a:rPr lang="en-US" dirty="0"/>
              <a:t>when you </a:t>
            </a:r>
            <a:r>
              <a:rPr lang="en-US" dirty="0" smtClean="0"/>
              <a:t>are hot.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actually have two to four million</a:t>
            </a:r>
          </a:p>
          <a:p>
            <a:r>
              <a:rPr lang="en-US" dirty="0"/>
              <a:t>sweat glands all over the </a:t>
            </a:r>
            <a:r>
              <a:rPr lang="en-US" dirty="0" smtClean="0"/>
              <a:t>body.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thanks to puberty, these glands not</a:t>
            </a:r>
          </a:p>
          <a:p>
            <a:r>
              <a:rPr lang="en-US" dirty="0"/>
              <a:t>only become more active than </a:t>
            </a:r>
            <a:r>
              <a:rPr lang="en-US" dirty="0" smtClean="0"/>
              <a:t>before they </a:t>
            </a:r>
            <a:r>
              <a:rPr lang="en-US" dirty="0"/>
              <a:t>also begin to </a:t>
            </a:r>
            <a:r>
              <a:rPr lang="en-US" dirty="0" smtClean="0"/>
              <a:t>secrete different </a:t>
            </a:r>
            <a:r>
              <a:rPr lang="en-US" dirty="0"/>
              <a:t>chemicals </a:t>
            </a:r>
            <a:r>
              <a:rPr lang="en-US" dirty="0" smtClean="0"/>
              <a:t>into the </a:t>
            </a:r>
            <a:r>
              <a:rPr lang="en-US" dirty="0"/>
              <a:t>sweat that has </a:t>
            </a:r>
            <a:r>
              <a:rPr lang="en-US" dirty="0" smtClean="0"/>
              <a:t>a strong </a:t>
            </a:r>
            <a:r>
              <a:rPr lang="en-US" dirty="0"/>
              <a:t>smelling odor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724874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Don’t </a:t>
            </a:r>
            <a:r>
              <a:rPr lang="en-US" b="1" dirty="0" smtClean="0"/>
              <a:t>panic, Sweat </a:t>
            </a:r>
            <a:r>
              <a:rPr lang="en-US" b="1" dirty="0"/>
              <a:t>and smell are normal</a:t>
            </a:r>
          </a:p>
          <a:p>
            <a:r>
              <a:rPr lang="en-US" b="1" dirty="0"/>
              <a:t>parts of becoming an adult.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2667000"/>
            <a:ext cx="342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How do you know if you have</a:t>
            </a:r>
          </a:p>
          <a:p>
            <a:r>
              <a:rPr lang="en-US" b="1" i="1" dirty="0"/>
              <a:t>unpleasant body odor?</a:t>
            </a:r>
          </a:p>
          <a:p>
            <a:r>
              <a:rPr lang="en-US" dirty="0"/>
              <a:t>1) Strange as it may seem,</a:t>
            </a:r>
          </a:p>
          <a:p>
            <a:r>
              <a:rPr lang="en-US" dirty="0"/>
              <a:t>people with unpleasant body</a:t>
            </a:r>
          </a:p>
          <a:p>
            <a:r>
              <a:rPr lang="en-US" dirty="0"/>
              <a:t>odor are unable to smell their</a:t>
            </a:r>
          </a:p>
          <a:p>
            <a:r>
              <a:rPr lang="en-US" dirty="0"/>
              <a:t>body odor.</a:t>
            </a:r>
          </a:p>
          <a:p>
            <a:r>
              <a:rPr lang="en-US" dirty="0"/>
              <a:t>2) You may have an unpleasant</a:t>
            </a:r>
          </a:p>
          <a:p>
            <a:r>
              <a:rPr lang="en-US" dirty="0"/>
              <a:t>smell if you do not </a:t>
            </a:r>
            <a:r>
              <a:rPr lang="en-US" b="1" dirty="0"/>
              <a:t>shower or</a:t>
            </a:r>
          </a:p>
          <a:p>
            <a:r>
              <a:rPr lang="en-US" b="1" dirty="0"/>
              <a:t>bathe at least once a day</a:t>
            </a:r>
            <a:r>
              <a:rPr lang="en-US" dirty="0"/>
              <a:t>.</a:t>
            </a:r>
          </a:p>
          <a:p>
            <a:r>
              <a:rPr lang="en-US" dirty="0"/>
              <a:t>3) If you do not </a:t>
            </a:r>
            <a:r>
              <a:rPr lang="en-US" b="1" dirty="0"/>
              <a:t>change clothes</a:t>
            </a:r>
          </a:p>
          <a:p>
            <a:r>
              <a:rPr lang="en-US" b="1" dirty="0"/>
              <a:t>and undergarments daily.</a:t>
            </a:r>
          </a:p>
          <a:p>
            <a:r>
              <a:rPr lang="en-US" dirty="0"/>
              <a:t>4) Air out shoes and socks to</a:t>
            </a:r>
          </a:p>
          <a:p>
            <a:r>
              <a:rPr lang="en-US" dirty="0"/>
              <a:t>avoid stinky feet.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05950"/>
            <a:ext cx="2362200" cy="2451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1326"/>
            <a:ext cx="2057400" cy="19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Getting Rid of the Smell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34959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Shower or take a bath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Wearing </a:t>
            </a:r>
            <a:r>
              <a:rPr lang="en-US" dirty="0"/>
              <a:t>clean clothes, socks, and </a:t>
            </a:r>
            <a:r>
              <a:rPr lang="en-US" dirty="0" smtClean="0"/>
              <a:t>underwear each day </a:t>
            </a:r>
            <a:r>
              <a:rPr lang="en-US" dirty="0"/>
              <a:t>can also help you to feel clean.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sweat a lot, find clothes made from</a:t>
            </a:r>
          </a:p>
          <a:p>
            <a:r>
              <a:rPr lang="en-US" dirty="0" smtClean="0"/>
              <a:t>     cotton </a:t>
            </a:r>
            <a:r>
              <a:rPr lang="en-US" dirty="0"/>
              <a:t>or other natural materials will help</a:t>
            </a:r>
          </a:p>
          <a:p>
            <a:r>
              <a:rPr lang="en-US" dirty="0" smtClean="0"/>
              <a:t>     absorb </a:t>
            </a:r>
            <a:r>
              <a:rPr lang="en-US" dirty="0"/>
              <a:t>sweat more effectively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you're concerned about the way your</a:t>
            </a:r>
          </a:p>
          <a:p>
            <a:r>
              <a:rPr lang="en-US" dirty="0"/>
              <a:t>underarms smell, you can try using a </a:t>
            </a:r>
            <a:r>
              <a:rPr lang="en-US" dirty="0" smtClean="0"/>
              <a:t>deodorant or </a:t>
            </a:r>
            <a:r>
              <a:rPr lang="en-US" dirty="0"/>
              <a:t>deodorant with antiperspirant.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Deodorants </a:t>
            </a:r>
            <a:r>
              <a:rPr lang="en-US" dirty="0"/>
              <a:t>get rid of the odor of sweat by</a:t>
            </a:r>
          </a:p>
          <a:p>
            <a:r>
              <a:rPr lang="en-US" dirty="0" smtClean="0"/>
              <a:t>      covering </a:t>
            </a:r>
            <a:r>
              <a:rPr lang="en-US" dirty="0"/>
              <a:t>it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antiperspirants </a:t>
            </a:r>
            <a:r>
              <a:rPr lang="en-US" dirty="0"/>
              <a:t>actually stop or dry up</a:t>
            </a:r>
          </a:p>
          <a:p>
            <a:r>
              <a:rPr lang="en-US" dirty="0" smtClean="0"/>
              <a:t>      perspiration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Remember</a:t>
            </a:r>
            <a:r>
              <a:rPr lang="en-US" b="1" dirty="0"/>
              <a:t>: </a:t>
            </a:r>
            <a:r>
              <a:rPr lang="en-US" dirty="0"/>
              <a:t>nothing smells better than </a:t>
            </a:r>
            <a:r>
              <a:rPr lang="en-US" dirty="0" smtClean="0"/>
              <a:t>clean skin</a:t>
            </a:r>
            <a:r>
              <a:rPr lang="en-US" dirty="0"/>
              <a:t>. Perfumes are not a good substitute for </a:t>
            </a:r>
            <a:r>
              <a:rPr lang="en-US" dirty="0" smtClean="0"/>
              <a:t>a shower </a:t>
            </a:r>
            <a:r>
              <a:rPr lang="en-US" dirty="0"/>
              <a:t>or wash.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69369"/>
            <a:ext cx="2286000" cy="230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752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4405"/>
            <a:ext cx="4267200" cy="64633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Scoop on Skin Care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0113" y="1219200"/>
            <a:ext cx="4582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Acne</a:t>
            </a:r>
            <a:r>
              <a:rPr lang="en-US" dirty="0"/>
              <a:t> often starts in your early </a:t>
            </a:r>
            <a:r>
              <a:rPr lang="en-US" dirty="0" smtClean="0"/>
              <a:t>teen years </a:t>
            </a:r>
            <a:r>
              <a:rPr lang="en-US" dirty="0"/>
              <a:t>because </a:t>
            </a:r>
            <a:r>
              <a:rPr lang="en-US" b="1" dirty="0"/>
              <a:t>your body </a:t>
            </a:r>
            <a:r>
              <a:rPr lang="en-US" b="1" dirty="0" smtClean="0"/>
              <a:t>is making </a:t>
            </a:r>
            <a:r>
              <a:rPr lang="en-US" b="1" dirty="0"/>
              <a:t>more oil </a:t>
            </a:r>
            <a:r>
              <a:rPr lang="en-US" b="1" dirty="0" smtClean="0"/>
              <a:t>glands.</a:t>
            </a:r>
          </a:p>
          <a:p>
            <a:r>
              <a:rPr lang="en-US" dirty="0" smtClean="0"/>
              <a:t>A </a:t>
            </a:r>
            <a:r>
              <a:rPr lang="en-US" dirty="0"/>
              <a:t>few different skin problems are </a:t>
            </a:r>
            <a:r>
              <a:rPr lang="en-US" dirty="0" smtClean="0"/>
              <a:t>a part </a:t>
            </a:r>
            <a:r>
              <a:rPr lang="en-US" dirty="0"/>
              <a:t>of acne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Whiteheads: </a:t>
            </a:r>
            <a:r>
              <a:rPr lang="en-US" dirty="0"/>
              <a:t>hair follicle (root) is</a:t>
            </a:r>
          </a:p>
          <a:p>
            <a:r>
              <a:rPr lang="en-US" dirty="0" smtClean="0"/>
              <a:t>      plugged </a:t>
            </a:r>
            <a:r>
              <a:rPr lang="en-US" dirty="0"/>
              <a:t>with oil and skin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Blackheads</a:t>
            </a:r>
            <a:r>
              <a:rPr lang="en-US" b="1" dirty="0"/>
              <a:t>: </a:t>
            </a:r>
            <a:r>
              <a:rPr lang="en-US" dirty="0"/>
              <a:t>plugged up stuff comes</a:t>
            </a:r>
          </a:p>
          <a:p>
            <a:r>
              <a:rPr lang="en-US" dirty="0" smtClean="0"/>
              <a:t>      up </a:t>
            </a:r>
            <a:r>
              <a:rPr lang="en-US" dirty="0"/>
              <a:t>to the surface of the skin and the </a:t>
            </a:r>
            <a:r>
              <a:rPr lang="en-US" dirty="0" smtClean="0"/>
              <a:t>air       </a:t>
            </a:r>
          </a:p>
          <a:p>
            <a:r>
              <a:rPr lang="en-US" dirty="0"/>
              <a:t> </a:t>
            </a:r>
            <a:r>
              <a:rPr lang="en-US" dirty="0" smtClean="0"/>
              <a:t>     touches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Cystic </a:t>
            </a:r>
            <a:r>
              <a:rPr lang="en-US" b="1" dirty="0" smtClean="0"/>
              <a:t>acne: </a:t>
            </a:r>
            <a:r>
              <a:rPr lang="en-US" dirty="0" smtClean="0"/>
              <a:t>plugged follicle breaks </a:t>
            </a:r>
            <a:r>
              <a:rPr lang="en-US" dirty="0"/>
              <a:t>deep</a:t>
            </a:r>
          </a:p>
          <a:p>
            <a:r>
              <a:rPr lang="en-US" dirty="0" smtClean="0"/>
              <a:t>      Inside in </a:t>
            </a:r>
            <a:r>
              <a:rPr lang="en-US" dirty="0"/>
              <a:t>the </a:t>
            </a:r>
            <a:r>
              <a:rPr lang="en-US" dirty="0" smtClean="0"/>
              <a:t>skin, nodules </a:t>
            </a:r>
            <a:r>
              <a:rPr lang="en-US" dirty="0"/>
              <a:t>or </a:t>
            </a:r>
            <a:r>
              <a:rPr lang="en-US" dirty="0" smtClean="0"/>
              <a:t>cysts 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7171" y="4151845"/>
            <a:ext cx="3690257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What can make acne worse?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Oil-based </a:t>
            </a:r>
            <a:r>
              <a:rPr lang="en-US" dirty="0"/>
              <a:t>make-up, suntan oil, </a:t>
            </a:r>
            <a:r>
              <a:rPr lang="en-US" dirty="0" smtClean="0"/>
              <a:t>hair gels</a:t>
            </a:r>
            <a:r>
              <a:rPr lang="en-US" dirty="0"/>
              <a:t>, and sprays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</a:t>
            </a:r>
            <a:r>
              <a:rPr lang="en-US" dirty="0"/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Picking </a:t>
            </a:r>
            <a:r>
              <a:rPr lang="en-US" dirty="0"/>
              <a:t>at your pimples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Scrubbing </a:t>
            </a:r>
            <a:r>
              <a:rPr lang="en-US" dirty="0"/>
              <a:t>your skin too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</a:t>
            </a:r>
            <a:r>
              <a:rPr lang="en-US" dirty="0"/>
              <a:t>too much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30571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best </a:t>
            </a:r>
            <a:r>
              <a:rPr lang="en-US" b="1" dirty="0" smtClean="0"/>
              <a:t>way to take care of your face is to keep it clean </a:t>
            </a:r>
            <a:r>
              <a:rPr lang="en-US" b="1" dirty="0"/>
              <a:t>by washing your </a:t>
            </a:r>
            <a:r>
              <a:rPr lang="en-US" b="1" dirty="0" smtClean="0"/>
              <a:t>face twice </a:t>
            </a:r>
            <a:r>
              <a:rPr lang="en-US" b="1" dirty="0"/>
              <a:t>a day with mild soap</a:t>
            </a:r>
            <a:endParaRPr lang="en-US" dirty="0"/>
          </a:p>
        </p:txBody>
      </p:sp>
      <p:pic>
        <p:nvPicPr>
          <p:cNvPr id="3082" name="Picture 10" descr="girl with a pimple - clipart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58521"/>
            <a:ext cx="1981200" cy="21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p.yimg.com/xj/th?id=OIP.M7d7e9abb1420cf76eeb0fce109e04f60H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9" y="1630900"/>
            <a:ext cx="2438400" cy="24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6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showing how acne develops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6374"/>
            <a:ext cx="4929352" cy="52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4800"/>
            <a:ext cx="389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How acne develops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486400" y="2287726"/>
            <a:ext cx="3390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Acne develops when sebum — an oily substance that lubricates your hair and skin — and dead skin cells plug hair follicles. Bacteria can trigger inflammation and infection resulting in more severe acne.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533400"/>
            <a:ext cx="2781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Four main factors cause acne: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Oil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Dead skin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Clogged pores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8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Myths About Acne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3882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Myth </a:t>
            </a:r>
            <a:r>
              <a:rPr lang="en-US" b="1" dirty="0">
                <a:solidFill>
                  <a:srgbClr val="C00000"/>
                </a:solidFill>
              </a:rPr>
              <a:t>#1: Tanning clears up </a:t>
            </a:r>
            <a:r>
              <a:rPr lang="en-US" b="1" dirty="0" smtClean="0">
                <a:solidFill>
                  <a:srgbClr val="C00000"/>
                </a:solidFill>
              </a:rPr>
              <a:t>skin.</a:t>
            </a:r>
          </a:p>
          <a:p>
            <a:r>
              <a:rPr lang="en-US" dirty="0" smtClean="0"/>
              <a:t>Although </a:t>
            </a:r>
            <a:r>
              <a:rPr lang="en-US" dirty="0"/>
              <a:t>a tan may temporarily</a:t>
            </a:r>
          </a:p>
          <a:p>
            <a:r>
              <a:rPr lang="en-US" dirty="0"/>
              <a:t>mask acne, the sun can make the</a:t>
            </a:r>
          </a:p>
          <a:p>
            <a:r>
              <a:rPr lang="en-US" dirty="0"/>
              <a:t>skin dry and irritated, leading to</a:t>
            </a:r>
          </a:p>
          <a:p>
            <a:r>
              <a:rPr lang="en-US" dirty="0"/>
              <a:t>more breakouts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Myth </a:t>
            </a:r>
            <a:r>
              <a:rPr lang="en-US" b="1" dirty="0">
                <a:solidFill>
                  <a:srgbClr val="C00000"/>
                </a:solidFill>
              </a:rPr>
              <a:t>#2: Chocolate and greasy</a:t>
            </a:r>
          </a:p>
          <a:p>
            <a:r>
              <a:rPr lang="en-US" b="1" dirty="0">
                <a:solidFill>
                  <a:srgbClr val="C00000"/>
                </a:solidFill>
              </a:rPr>
              <a:t>foods cause acne</a:t>
            </a:r>
          </a:p>
          <a:p>
            <a:r>
              <a:rPr lang="en-US" dirty="0" smtClean="0"/>
              <a:t>Although </a:t>
            </a:r>
            <a:r>
              <a:rPr lang="en-US" dirty="0"/>
              <a:t>eating too many sugary,</a:t>
            </a:r>
          </a:p>
          <a:p>
            <a:r>
              <a:rPr lang="en-US" dirty="0"/>
              <a:t>high-fat foods is never a good</a:t>
            </a:r>
          </a:p>
          <a:p>
            <a:r>
              <a:rPr lang="en-US" dirty="0"/>
              <a:t>idea, studies show that </a:t>
            </a:r>
            <a:endParaRPr lang="en-US" dirty="0" smtClean="0"/>
          </a:p>
          <a:p>
            <a:r>
              <a:rPr lang="en-US" b="1" i="1" dirty="0" smtClean="0"/>
              <a:t>NO SPECIFIC </a:t>
            </a:r>
            <a:r>
              <a:rPr lang="en-US" b="1" i="1" dirty="0"/>
              <a:t>FOODS </a:t>
            </a:r>
            <a:r>
              <a:rPr lang="en-US" i="1" dirty="0"/>
              <a:t>have </a:t>
            </a:r>
            <a:r>
              <a:rPr lang="en-US" i="1" dirty="0" smtClean="0"/>
              <a:t>been proven </a:t>
            </a:r>
            <a:r>
              <a:rPr lang="en-US" i="1" dirty="0"/>
              <a:t>to cause acne.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Myth </a:t>
            </a:r>
            <a:r>
              <a:rPr lang="en-US" b="1" dirty="0">
                <a:solidFill>
                  <a:srgbClr val="C00000"/>
                </a:solidFill>
              </a:rPr>
              <a:t>#3: The more you wash your</a:t>
            </a:r>
          </a:p>
          <a:p>
            <a:r>
              <a:rPr lang="en-US" b="1" dirty="0">
                <a:solidFill>
                  <a:srgbClr val="C00000"/>
                </a:solidFill>
              </a:rPr>
              <a:t>face, the fewer </a:t>
            </a:r>
            <a:r>
              <a:rPr lang="en-US" b="1" dirty="0" smtClean="0">
                <a:solidFill>
                  <a:srgbClr val="C00000"/>
                </a:solidFill>
              </a:rPr>
              <a:t>breakouts you'll </a:t>
            </a:r>
            <a:r>
              <a:rPr lang="en-US" b="1" dirty="0">
                <a:solidFill>
                  <a:srgbClr val="C00000"/>
                </a:solidFill>
              </a:rPr>
              <a:t>have </a:t>
            </a:r>
            <a:r>
              <a:rPr lang="en-US" dirty="0" smtClean="0"/>
              <a:t>As </a:t>
            </a:r>
            <a:r>
              <a:rPr lang="en-US" dirty="0"/>
              <a:t>a general rule, </a:t>
            </a:r>
            <a:r>
              <a:rPr lang="en-US" b="1" i="1" dirty="0" smtClean="0"/>
              <a:t>wash your </a:t>
            </a:r>
            <a:r>
              <a:rPr lang="en-US" b="1" i="1" dirty="0"/>
              <a:t>face twice a day </a:t>
            </a:r>
            <a:r>
              <a:rPr lang="en-US" b="1" i="1" dirty="0" smtClean="0"/>
              <a:t>with mild </a:t>
            </a:r>
            <a:r>
              <a:rPr lang="en-US" b="1" i="1" dirty="0"/>
              <a:t>soap and water </a:t>
            </a:r>
            <a:r>
              <a:rPr lang="en-US" dirty="0"/>
              <a:t>in </a:t>
            </a:r>
            <a:r>
              <a:rPr lang="en-US" dirty="0" smtClean="0"/>
              <a:t>a circular </a:t>
            </a:r>
            <a:r>
              <a:rPr lang="en-US" dirty="0"/>
              <a:t>motion and </a:t>
            </a:r>
            <a:r>
              <a:rPr lang="en-US" dirty="0" smtClean="0"/>
              <a:t>gently pat </a:t>
            </a:r>
            <a:r>
              <a:rPr lang="en-US" dirty="0"/>
              <a:t>dry when you're done.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1114" y="19050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Myth #4: Popping pimples will help</a:t>
            </a:r>
          </a:p>
          <a:p>
            <a:r>
              <a:rPr lang="en-US" b="1" dirty="0">
                <a:solidFill>
                  <a:srgbClr val="C00000"/>
                </a:solidFill>
              </a:rPr>
              <a:t>them go away faster</a:t>
            </a:r>
          </a:p>
          <a:p>
            <a:r>
              <a:rPr lang="en-US" dirty="0" smtClean="0"/>
              <a:t>By </a:t>
            </a:r>
            <a:r>
              <a:rPr lang="en-US" dirty="0"/>
              <a:t>squeezing pimples and </a:t>
            </a:r>
            <a:r>
              <a:rPr lang="en-US" dirty="0" smtClean="0"/>
              <a:t>zits, you </a:t>
            </a:r>
            <a:r>
              <a:rPr lang="en-US" dirty="0"/>
              <a:t>can actually push </a:t>
            </a:r>
            <a:r>
              <a:rPr lang="en-US" dirty="0" smtClean="0"/>
              <a:t>bacteria, dead </a:t>
            </a:r>
            <a:r>
              <a:rPr lang="en-US" dirty="0"/>
              <a:t>skin cells, and oil further </a:t>
            </a:r>
            <a:r>
              <a:rPr lang="en-US" dirty="0" smtClean="0"/>
              <a:t>into the </a:t>
            </a:r>
            <a:r>
              <a:rPr lang="en-US" dirty="0"/>
              <a:t>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Myth </a:t>
            </a:r>
            <a:r>
              <a:rPr lang="en-US" b="1" dirty="0">
                <a:solidFill>
                  <a:srgbClr val="C00000"/>
                </a:solidFill>
              </a:rPr>
              <a:t>#5: Don't wear makeup if you</a:t>
            </a:r>
          </a:p>
          <a:p>
            <a:r>
              <a:rPr lang="en-US" b="1" dirty="0">
                <a:solidFill>
                  <a:srgbClr val="C00000"/>
                </a:solidFill>
              </a:rPr>
              <a:t>want clear skin</a:t>
            </a:r>
          </a:p>
          <a:p>
            <a:r>
              <a:rPr lang="en-US" dirty="0" smtClean="0"/>
              <a:t>As </a:t>
            </a:r>
            <a:r>
              <a:rPr lang="en-US" dirty="0"/>
              <a:t>long as you choose </a:t>
            </a:r>
            <a:r>
              <a:rPr lang="en-US" dirty="0" smtClean="0"/>
              <a:t>cosmetics that </a:t>
            </a:r>
            <a:r>
              <a:rPr lang="en-US" dirty="0"/>
              <a:t>are </a:t>
            </a:r>
            <a:r>
              <a:rPr lang="en-US" dirty="0" smtClean="0"/>
              <a:t>doesn't block pores, it’s </a:t>
            </a:r>
            <a:r>
              <a:rPr lang="en-US" dirty="0"/>
              <a:t>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Myth </a:t>
            </a:r>
            <a:r>
              <a:rPr lang="en-US" b="1" dirty="0">
                <a:solidFill>
                  <a:srgbClr val="C00000"/>
                </a:solidFill>
              </a:rPr>
              <a:t>#6: If you keep </a:t>
            </a:r>
            <a:r>
              <a:rPr lang="en-US" b="1" dirty="0" smtClean="0">
                <a:solidFill>
                  <a:srgbClr val="C00000"/>
                </a:solidFill>
              </a:rPr>
              <a:t>getting breakouts,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it helps to use more acne medication until the breakouts stop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acne medication </a:t>
            </a:r>
            <a:r>
              <a:rPr lang="en-US" dirty="0" smtClean="0"/>
              <a:t>contains drying </a:t>
            </a:r>
            <a:r>
              <a:rPr lang="en-US" dirty="0"/>
              <a:t>agents like </a:t>
            </a:r>
            <a:r>
              <a:rPr lang="en-US" dirty="0" smtClean="0"/>
              <a:t>benzoyl peroxide </a:t>
            </a:r>
            <a:r>
              <a:rPr lang="en-US" dirty="0"/>
              <a:t>and salicylic acid, </a:t>
            </a:r>
            <a:r>
              <a:rPr lang="en-US" dirty="0" smtClean="0"/>
              <a:t>using too </a:t>
            </a:r>
            <a:r>
              <a:rPr lang="en-US" dirty="0"/>
              <a:t>much medication may cause</a:t>
            </a:r>
          </a:p>
          <a:p>
            <a:r>
              <a:rPr lang="en-US" dirty="0" err="1"/>
              <a:t>overdrying</a:t>
            </a:r>
            <a:r>
              <a:rPr lang="en-US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18" y="354874"/>
            <a:ext cx="1123950" cy="13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44" y="354874"/>
            <a:ext cx="2200955" cy="13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5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sp.yimg.com/xj/th?id=OIP.M5b059fd304b0f508aac08290cde6e88fo0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323165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.yimg.com/xj/th?id=OIP.M64bd722e453a87cdcc49d5c63c804a13H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3810000"/>
            <a:ext cx="253637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p.yimg.com/xj/th?id=OIP.M3521029a855d894e123bec651c12f894H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3028772"/>
            <a:ext cx="2786744" cy="27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Get </a:t>
            </a:r>
            <a:r>
              <a:rPr lang="en-US" sz="3600" b="1" dirty="0" smtClean="0"/>
              <a:t>Healthy, Gorgeous </a:t>
            </a:r>
            <a:r>
              <a:rPr lang="en-US" sz="3600" b="1" dirty="0"/>
              <a:t>Hair</a:t>
            </a:r>
            <a:endParaRPr lang="en-US" sz="3600" dirty="0"/>
          </a:p>
        </p:txBody>
      </p:sp>
      <p:pic>
        <p:nvPicPr>
          <p:cNvPr id="5146" name="Picture 26" descr="https://sp.yimg.com/xj/th?id=OIP.M26ff9caddbff828874b4690aab9d0608H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7" y="4812945"/>
            <a:ext cx="1834243" cy="18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2999" y="1676400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your hair is oily, wash it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Wash regularly with shampoo       </a:t>
            </a:r>
            <a:r>
              <a:rPr lang="en-US" dirty="0" smtClean="0"/>
              <a:t>(cheap ones are often as good as very expensive ones).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Massage your scalp well.                     This will remove </a:t>
            </a:r>
            <a:r>
              <a:rPr lang="en-US" b="1" dirty="0" smtClean="0"/>
              <a:t>dead skin cells, excess oil and dirt.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Rinse well with clear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you're styling your hair, pay close attention to the products you use.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999" y="102733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same kind of oil that causes breakouts on</a:t>
            </a:r>
          </a:p>
          <a:p>
            <a:r>
              <a:rPr lang="en-US" dirty="0"/>
              <a:t>your face also comes out of the pores on your scalp</a:t>
            </a:r>
            <a:r>
              <a:rPr lang="en-US" dirty="0" smtClean="0"/>
              <a:t>. Each </a:t>
            </a:r>
            <a:r>
              <a:rPr lang="en-US" dirty="0"/>
              <a:t>strand of hair has its own sebaceous (oil) </a:t>
            </a:r>
            <a:r>
              <a:rPr lang="en-US" dirty="0" smtClean="0"/>
              <a:t>gland. As </a:t>
            </a:r>
            <a:r>
              <a:rPr lang="en-US" dirty="0"/>
              <a:t>you approach/enter your teens, the sebaceous glands produce extra oil. </a:t>
            </a:r>
            <a:r>
              <a:rPr lang="en-US" dirty="0" smtClean="0"/>
              <a:t>It </a:t>
            </a:r>
            <a:r>
              <a:rPr lang="en-US" dirty="0"/>
              <a:t>can make your hair look too shiny, oily, and greasy.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Smelly, </a:t>
            </a:r>
            <a:r>
              <a:rPr lang="en-US" sz="3600" b="1" dirty="0" err="1" smtClean="0"/>
              <a:t>Baaad</a:t>
            </a:r>
            <a:r>
              <a:rPr lang="en-US" sz="3600" b="1" dirty="0" smtClean="0"/>
              <a:t> Breath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Bad breath</a:t>
            </a:r>
            <a:r>
              <a:rPr lang="en-US" dirty="0"/>
              <a:t>, </a:t>
            </a:r>
            <a:r>
              <a:rPr lang="en-US" i="1" dirty="0"/>
              <a:t>also called </a:t>
            </a:r>
            <a:r>
              <a:rPr lang="en-US" i="1" dirty="0" smtClean="0"/>
              <a:t>halitosis</a:t>
            </a:r>
            <a:r>
              <a:rPr lang="en-US" dirty="0" smtClean="0"/>
              <a:t>, </a:t>
            </a:r>
            <a:r>
              <a:rPr lang="en-US" b="1" dirty="0" smtClean="0"/>
              <a:t>is </a:t>
            </a:r>
            <a:r>
              <a:rPr lang="en-US" b="1" dirty="0"/>
              <a:t>caused by bacteria that grow in your mouth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bacteria gather on the small food pieces left in your mouth, </a:t>
            </a:r>
            <a:r>
              <a:rPr lang="en-US" dirty="0" smtClean="0"/>
              <a:t>especially between </a:t>
            </a:r>
            <a:r>
              <a:rPr lang="en-US" dirty="0"/>
              <a:t>your teeth</a:t>
            </a:r>
            <a:r>
              <a:rPr lang="en-US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4328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2895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Tips for preventing bad breath: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Brush your teeth (and tongue!) for at least 2 minutes twice a day with a fluoride toothpaste, especially after meals.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Floss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 your toothbrush every 3 to 4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Avoiding certain foods: garlic, onion, cabbage,   coffee.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your dentist every 6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neat trick that can reduce bad breath is to brush your tongue.</a:t>
            </a:r>
            <a:endParaRPr lang="en-US" dirty="0"/>
          </a:p>
        </p:txBody>
      </p:sp>
      <p:pic>
        <p:nvPicPr>
          <p:cNvPr id="6148" name="Picture 4" descr="Help Your Mouth: The Best Brushing Tip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3623"/>
            <a:ext cx="2872084" cy="27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8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4164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Clean Hands, Please!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381000"/>
            <a:ext cx="3086699" cy="38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192053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single most important thing we can do to </a:t>
            </a:r>
            <a:r>
              <a:rPr lang="en-US" dirty="0" smtClean="0"/>
              <a:t>keep from </a:t>
            </a:r>
            <a:r>
              <a:rPr lang="en-US" dirty="0"/>
              <a:t>getting sick and spreading illness to others is </a:t>
            </a:r>
            <a:r>
              <a:rPr lang="en-US" dirty="0" smtClean="0"/>
              <a:t>to </a:t>
            </a:r>
            <a:r>
              <a:rPr lang="en-US" b="1" dirty="0" smtClean="0"/>
              <a:t>clean </a:t>
            </a:r>
            <a:r>
              <a:rPr lang="en-US" b="1" dirty="0"/>
              <a:t>our hands</a:t>
            </a:r>
            <a:r>
              <a:rPr lang="en-US" dirty="0"/>
              <a:t>!</a:t>
            </a:r>
          </a:p>
          <a:p>
            <a:r>
              <a:rPr lang="en-US" dirty="0" smtClean="0"/>
              <a:t>Hands </a:t>
            </a:r>
            <a:r>
              <a:rPr lang="en-US" dirty="0"/>
              <a:t>are the easiest transporters of germs </a:t>
            </a:r>
            <a:r>
              <a:rPr lang="en-US" dirty="0" smtClean="0"/>
              <a:t>and bacteria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514599"/>
            <a:ext cx="403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Let’s Get it Right!</a:t>
            </a:r>
          </a:p>
          <a:p>
            <a:r>
              <a:rPr lang="en-US" b="1" dirty="0"/>
              <a:t>1. </a:t>
            </a:r>
            <a:r>
              <a:rPr lang="en-US" dirty="0"/>
              <a:t>Wash your hands with warm water and soap </a:t>
            </a:r>
            <a:r>
              <a:rPr lang="en-US" dirty="0" smtClean="0"/>
              <a:t>for at </a:t>
            </a:r>
            <a:r>
              <a:rPr lang="en-US" dirty="0"/>
              <a:t>least 20 seconds. (Happy Birthday song TWICE).</a:t>
            </a:r>
          </a:p>
          <a:p>
            <a:r>
              <a:rPr lang="en-US" b="1" dirty="0"/>
              <a:t>2. </a:t>
            </a:r>
            <a:r>
              <a:rPr lang="en-US" dirty="0"/>
              <a:t>You may need a brush to get under nails if they are dirty.</a:t>
            </a:r>
          </a:p>
          <a:p>
            <a:r>
              <a:rPr lang="en-US" b="1" dirty="0"/>
              <a:t>3. </a:t>
            </a:r>
            <a:r>
              <a:rPr lang="en-US" dirty="0"/>
              <a:t>Use something clean to dry your hands, such </a:t>
            </a:r>
            <a:r>
              <a:rPr lang="en-US" dirty="0" smtClean="0"/>
              <a:t>as paper </a:t>
            </a:r>
            <a:r>
              <a:rPr lang="en-US" dirty="0"/>
              <a:t>towel or a hot air dryer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5514" y="4306163"/>
            <a:ext cx="3287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Hand Sanitizers </a:t>
            </a:r>
            <a:r>
              <a:rPr lang="en-US" dirty="0"/>
              <a:t>– Great Way to Decontaminate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when no access to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bacteria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Kills </a:t>
            </a:r>
            <a:r>
              <a:rPr lang="en-US" dirty="0"/>
              <a:t>microorganisms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</a:t>
            </a:r>
            <a:r>
              <a:rPr lang="en-US" dirty="0"/>
              <a:t>and easy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723" y="50999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You should wash your hands thoroughly, </a:t>
            </a:r>
            <a:r>
              <a:rPr lang="en-US" b="1" dirty="0" smtClean="0"/>
              <a:t>especially after using the restroom, coughing, </a:t>
            </a:r>
            <a:r>
              <a:rPr lang="en-US" b="1" dirty="0" smtClean="0"/>
              <a:t>sneezing, touching animals and before handling </a:t>
            </a:r>
            <a:r>
              <a:rPr lang="en-US" b="1" dirty="0" smtClean="0"/>
              <a:t>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2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</TotalTime>
  <Words>1182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Taking Good Care of Ourselves: Personal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Good Care of Ourselves: Personal Hygiene</dc:title>
  <dc:creator>Lenovo</dc:creator>
  <cp:lastModifiedBy>Lenovo</cp:lastModifiedBy>
  <cp:revision>23</cp:revision>
  <dcterms:created xsi:type="dcterms:W3CDTF">2016-04-15T16:06:42Z</dcterms:created>
  <dcterms:modified xsi:type="dcterms:W3CDTF">2016-04-19T14:30:11Z</dcterms:modified>
</cp:coreProperties>
</file>